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07" d="100"/>
          <a:sy n="107" d="100"/>
        </p:scale>
        <p:origin x="132" y="174"/>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5.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6.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27.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5.png"/><Relationship Id="rId1" Type="http://schemas.openxmlformats.org/officeDocument/2006/relationships/image" Target="../media/image27.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0.00%</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0.00%</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0%</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2024/1/25</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microsoft.com/office/2018/10/relationships/comments" Target="../comments/modernComment_118_4F530564.xml"/><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 xmlns:p188="http://schemas.microsoft.com/office/powerpoint/2018/8/main"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 xmlns:p188="http://schemas.microsoft.com/office/powerpoint/2018/8/main"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rot="10800000">
            <a:off x="10839600" y="254362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rot="10800000">
            <a:off x="10839600" y="290579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rot="10800000">
            <a:off x="10839600" y="361108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 xmlns:p188="http://schemas.microsoft.com/office/powerpoint/2018/8/main"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 xmlns:p188="http://schemas.microsoft.com/office/powerpoint/2018/8/main"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 xmlns:p188="http://schemas.microsoft.com/office/powerpoint/2018/8/main"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mod="1">
    <p:ext uri="{6950BFC3-D8DA-4A85-94F7-54DA5524770B}">
      <p188:commentRel xmlns="" xmlns:p188="http://schemas.microsoft.com/office/powerpoint/2018/8/main"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rot="10800000">
            <a:off x="5351265" y="387823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rot="10800000">
            <a:off x="2617587"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140168</TotalTime>
  <Words>4523</Words>
  <Application>Microsoft Office PowerPoint</Application>
  <PresentationFormat>宽屏</PresentationFormat>
  <Paragraphs>2171</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5712</cp:revision>
  <dcterms:created xsi:type="dcterms:W3CDTF">2022-09-23T10:49:03Z</dcterms:created>
  <dcterms:modified xsi:type="dcterms:W3CDTF">2024-01-25T07:17:05Z</dcterms:modified>
</cp:coreProperties>
</file>